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1" r:id="rId7"/>
    <p:sldId id="260" r:id="rId8"/>
    <p:sldId id="264" r:id="rId9"/>
    <p:sldId id="265" r:id="rId10"/>
    <p:sldId id="268" r:id="rId11"/>
    <p:sldId id="270" r:id="rId12"/>
  </p:sldIdLst>
  <p:sldSz cx="18288000" cy="10287000"/>
  <p:notesSz cx="6858000" cy="9144000"/>
  <p:embeddedFontLst>
    <p:embeddedFont>
      <p:font typeface="Ovo" panose="02020502070400060406"/>
      <p:regular r:id="rId16"/>
    </p:embeddedFont>
    <p:embeddedFont>
      <p:font typeface="Abhaya Libre Regular" panose="02000503000000000000"/>
      <p:regular r:id="rId17"/>
    </p:embeddedFont>
    <p:embeddedFont>
      <p:font typeface="Calibri" panose="020F0502020204030204" charset="0"/>
      <p:regular r:id="rId18"/>
      <p:bold r:id="rId19"/>
      <p:italic r:id="rId20"/>
      <p:boldItalic r:id="rId21"/>
    </p:embeddedFont>
  </p:embeddedFontLst>
  <p:custDataLst>
    <p:tags r:id="rId2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gs" Target="tags/tag1.xml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2.GIF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png"/><Relationship Id="rId3" Type="http://schemas.openxmlformats.org/officeDocument/2006/relationships/image" Target="../media/image2.GIF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4.png"/><Relationship Id="rId8" Type="http://schemas.openxmlformats.org/officeDocument/2006/relationships/image" Target="../media/image13.png"/><Relationship Id="rId7" Type="http://schemas.openxmlformats.org/officeDocument/2006/relationships/image" Target="../media/image12.jpeg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GIF"/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GIF"/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20.png"/><Relationship Id="rId7" Type="http://schemas.openxmlformats.org/officeDocument/2006/relationships/image" Target="../media/image19.png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2.jpeg"/><Relationship Id="rId3" Type="http://schemas.openxmlformats.org/officeDocument/2006/relationships/image" Target="../media/image11.png"/><Relationship Id="rId2" Type="http://schemas.openxmlformats.org/officeDocument/2006/relationships/image" Target="../media/image16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24.png"/><Relationship Id="rId7" Type="http://schemas.openxmlformats.org/officeDocument/2006/relationships/image" Target="../media/image23.png"/><Relationship Id="rId6" Type="http://schemas.openxmlformats.org/officeDocument/2006/relationships/image" Target="../media/image22.png"/><Relationship Id="rId5" Type="http://schemas.openxmlformats.org/officeDocument/2006/relationships/image" Target="../media/image3.png"/><Relationship Id="rId4" Type="http://schemas.openxmlformats.org/officeDocument/2006/relationships/image" Target="../media/image12.jpeg"/><Relationship Id="rId3" Type="http://schemas.openxmlformats.org/officeDocument/2006/relationships/image" Target="../media/image11.png"/><Relationship Id="rId2" Type="http://schemas.openxmlformats.org/officeDocument/2006/relationships/image" Target="../media/image21.png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 rot="0">
            <a:off x="1600311" y="829506"/>
            <a:ext cx="14401165" cy="7792720"/>
            <a:chOff x="-4787915" y="-613620"/>
            <a:chExt cx="19201553" cy="10390295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1"/>
            <a:srcRect t="19117"/>
            <a:stretch>
              <a:fillRect/>
            </a:stretch>
          </p:blipFill>
          <p:spPr>
            <a:xfrm rot="-104170">
              <a:off x="-3821868" y="-613620"/>
              <a:ext cx="17857047" cy="10390295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 rot="-91641">
              <a:off x="5048810" y="5545642"/>
              <a:ext cx="2276337" cy="250981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-4787915" y="-550967"/>
              <a:ext cx="19201553" cy="7951048"/>
            </a:xfrm>
            <a:prstGeom prst="rect">
              <a:avLst/>
            </a:prstGeom>
          </p:spPr>
          <p:txBody>
            <a:bodyPr lIns="0" tIns="0" rIns="0" bIns="0" rtlCol="0" anchor="t">
              <a:noAutofit/>
            </a:bodyPr>
            <a:lstStyle/>
            <a:p>
              <a:pPr algn="ctr">
                <a:lnSpc>
                  <a:spcPts val="14775"/>
                </a:lnSpc>
              </a:pPr>
              <a:r>
                <a:rPr lang="en-US" sz="12315" spc="738">
                  <a:solidFill>
                    <a:srgbClr val="000000"/>
                  </a:solidFill>
                  <a:ea typeface="字由点字刻宋" panose="00020600040101010101" charset="-122"/>
                </a:rPr>
                <a:t>U2</a:t>
              </a:r>
              <a:endParaRPr lang="en-US" sz="12315" spc="738">
                <a:solidFill>
                  <a:srgbClr val="000000"/>
                </a:solidFill>
                <a:ea typeface="字由点字刻宋" panose="00020600040101010101" charset="-122"/>
              </a:endParaRPr>
            </a:p>
            <a:p>
              <a:pPr algn="ctr">
                <a:lnSpc>
                  <a:spcPts val="14775"/>
                </a:lnSpc>
              </a:pPr>
              <a:r>
                <a:rPr lang="en-US" sz="12315" spc="738">
                  <a:solidFill>
                    <a:srgbClr val="000000"/>
                  </a:solidFill>
                  <a:ea typeface="字由点字刻宋" panose="00020600040101010101" charset="-122"/>
                </a:rPr>
                <a:t>New Zealanders</a:t>
              </a:r>
              <a:endParaRPr lang="en-US" sz="12315" spc="738">
                <a:solidFill>
                  <a:srgbClr val="000000"/>
                </a:solidFill>
                <a:ea typeface="字由点字刻宋" panose="00020600040101010101" charset="-122"/>
              </a:endParaRPr>
            </a:p>
            <a:p>
              <a:pPr algn="ctr">
                <a:lnSpc>
                  <a:spcPts val="14775"/>
                </a:lnSpc>
              </a:pPr>
              <a:endParaRPr lang="en-US" sz="12315" spc="738">
                <a:solidFill>
                  <a:srgbClr val="000000"/>
                </a:solidFill>
                <a:ea typeface="字由点字刻宋" panose="00020600040101010101" charset="-122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4800" spc="738">
                  <a:solidFill>
                    <a:srgbClr val="000000"/>
                  </a:solidFill>
                  <a:latin typeface="Times New Roman" panose="02020603050405020304" charset="0"/>
                  <a:ea typeface="字由点字刻宋" panose="00020600040101010101" charset="-122"/>
                  <a:cs typeface="Times New Roman" panose="02020603050405020304" charset="0"/>
                </a:rPr>
                <a:t>Group members:Zetong wu,Chen zhou,</a:t>
              </a:r>
              <a:endParaRPr lang="en-US" sz="4800" spc="738">
                <a:solidFill>
                  <a:srgbClr val="000000"/>
                </a:solidFill>
                <a:latin typeface="Times New Roman" panose="02020603050405020304" charset="0"/>
                <a:ea typeface="字由点字刻宋" panose="00020600040101010101" charset="-122"/>
                <a:cs typeface="Times New Roman" panose="02020603050405020304" charset="0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4800" spc="738">
                  <a:solidFill>
                    <a:srgbClr val="000000"/>
                  </a:solidFill>
                  <a:latin typeface="Times New Roman" panose="02020603050405020304" charset="0"/>
                  <a:ea typeface="字由点字刻宋" panose="00020600040101010101" charset="-122"/>
                  <a:cs typeface="Times New Roman" panose="02020603050405020304" charset="0"/>
                </a:rPr>
                <a:t>Chenyi pan,Yutong cai</a:t>
              </a:r>
              <a:endParaRPr lang="en-US" sz="4800" spc="738">
                <a:solidFill>
                  <a:srgbClr val="000000"/>
                </a:solidFill>
                <a:latin typeface="Times New Roman" panose="02020603050405020304" charset="0"/>
                <a:ea typeface="字由点字刻宋" panose="00020600040101010101" charset="-122"/>
                <a:cs typeface="Times New Roman" panose="02020603050405020304" charset="0"/>
              </a:endParaRPr>
            </a:p>
          </p:txBody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 t="5441" b="5441"/>
          <a:stretch>
            <a:fillRect/>
          </a:stretch>
        </p:blipFill>
        <p:spPr>
          <a:xfrm rot="3598823">
            <a:off x="663262" y="1592886"/>
            <a:ext cx="864651" cy="167965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530860" y="840740"/>
            <a:ext cx="17644745" cy="8053705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 rot="0">
            <a:off x="11196042" y="4300044"/>
            <a:ext cx="6680781" cy="1858596"/>
            <a:chOff x="0" y="190500"/>
            <a:chExt cx="8907707" cy="2478128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90500"/>
              <a:ext cx="8907707" cy="17094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0000"/>
                </a:lnSpc>
              </a:pPr>
              <a:endParaRPr lang="en-US" sz="10000">
                <a:solidFill>
                  <a:srgbClr val="000000"/>
                </a:solidFill>
                <a:ea typeface="字由点字刻宋" panose="00020600040101010101" charset="-122"/>
              </a:endParaRPr>
            </a:p>
          </p:txBody>
        </p:sp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 rot="-91641">
              <a:off x="3344793" y="2424066"/>
              <a:ext cx="2218121" cy="244562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 rot="0">
            <a:off x="1828536" y="2831939"/>
            <a:ext cx="15871690" cy="6726152"/>
            <a:chOff x="-14934316" y="-5567945"/>
            <a:chExt cx="21162252" cy="8968203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/>
            <a:srcRect t="22708" r="6124" b="19814"/>
            <a:stretch>
              <a:fillRect/>
            </a:stretch>
          </p:blipFill>
          <p:spPr>
            <a:xfrm rot="57728">
              <a:off x="23304" y="572471"/>
              <a:ext cx="6204632" cy="2827787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4"/>
            <a:srcRect l="4726" r="4726"/>
            <a:stretch>
              <a:fillRect/>
            </a:stretch>
          </p:blipFill>
          <p:spPr>
            <a:xfrm rot="-5509449">
              <a:off x="2659481" y="-587910"/>
              <a:ext cx="971075" cy="2216974"/>
            </a:xfrm>
            <a:prstGeom prst="rect">
              <a:avLst/>
            </a:prstGeom>
          </p:spPr>
        </p:pic>
        <p:sp>
          <p:nvSpPr>
            <p:cNvPr id="16" name="TextBox 16"/>
            <p:cNvSpPr txBox="1"/>
            <p:nvPr/>
          </p:nvSpPr>
          <p:spPr>
            <a:xfrm>
              <a:off x="-14934316" y="-5567945"/>
              <a:ext cx="20088012" cy="5428827"/>
            </a:xfrm>
            <a:prstGeom prst="rect">
              <a:avLst/>
            </a:prstGeom>
          </p:spPr>
          <p:txBody>
            <a:bodyPr lIns="0" tIns="0" rIns="0" bIns="0" rtlCol="0" anchor="t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9600">
                  <a:solidFill>
                    <a:srgbClr val="000000"/>
                  </a:solidFill>
                  <a:latin typeface="Abhaya Libre Regular" panose="02000503000000000000"/>
                </a:rPr>
                <a:t>THANKS FOR WATCHING</a:t>
              </a:r>
              <a:endParaRPr lang="en-US" sz="9600">
                <a:solidFill>
                  <a:srgbClr val="000000"/>
                </a:solidFill>
                <a:latin typeface="Abhaya Libre Regular" panose="02000503000000000000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10800000">
            <a:off x="-1541527" y="-247168"/>
            <a:ext cx="8029718" cy="10781335"/>
            <a:chOff x="0" y="0"/>
            <a:chExt cx="4076700" cy="5473700"/>
          </a:xfrm>
        </p:grpSpPr>
        <p:sp>
          <p:nvSpPr>
            <p:cNvPr id="3" name="Freeform 3"/>
            <p:cNvSpPr/>
            <p:nvPr/>
          </p:nvSpPr>
          <p:spPr>
            <a:xfrm>
              <a:off x="38100" y="0"/>
              <a:ext cx="4038600" cy="5473700"/>
            </a:xfrm>
            <a:custGeom>
              <a:avLst/>
              <a:gdLst/>
              <a:ahLst/>
              <a:cxnLst/>
              <a:rect l="l" t="t" r="r" b="b"/>
              <a:pathLst>
                <a:path w="4038600" h="5473700">
                  <a:moveTo>
                    <a:pt x="4038600" y="0"/>
                  </a:moveTo>
                  <a:lnTo>
                    <a:pt x="4038600" y="5473700"/>
                  </a:lnTo>
                  <a:lnTo>
                    <a:pt x="0" y="5473700"/>
                  </a:lnTo>
                  <a:cubicBezTo>
                    <a:pt x="0" y="5473700"/>
                    <a:pt x="25400" y="5397500"/>
                    <a:pt x="38100" y="5372100"/>
                  </a:cubicBezTo>
                  <a:cubicBezTo>
                    <a:pt x="50800" y="5346700"/>
                    <a:pt x="38100" y="5295900"/>
                    <a:pt x="38100" y="5245100"/>
                  </a:cubicBezTo>
                  <a:cubicBezTo>
                    <a:pt x="38100" y="5194300"/>
                    <a:pt x="50800" y="5092700"/>
                    <a:pt x="50800" y="5092700"/>
                  </a:cubicBezTo>
                  <a:lnTo>
                    <a:pt x="88900" y="4991100"/>
                  </a:lnTo>
                  <a:lnTo>
                    <a:pt x="76200" y="4927600"/>
                  </a:lnTo>
                  <a:lnTo>
                    <a:pt x="88900" y="4889500"/>
                  </a:lnTo>
                  <a:lnTo>
                    <a:pt x="114300" y="4800600"/>
                  </a:lnTo>
                  <a:lnTo>
                    <a:pt x="101600" y="4648200"/>
                  </a:lnTo>
                  <a:cubicBezTo>
                    <a:pt x="101600" y="4648200"/>
                    <a:pt x="127000" y="4432300"/>
                    <a:pt x="152400" y="4381500"/>
                  </a:cubicBezTo>
                  <a:cubicBezTo>
                    <a:pt x="177800" y="4330700"/>
                    <a:pt x="152400" y="4279900"/>
                    <a:pt x="152400" y="4279900"/>
                  </a:cubicBezTo>
                  <a:lnTo>
                    <a:pt x="139700" y="4203700"/>
                  </a:lnTo>
                  <a:lnTo>
                    <a:pt x="114300" y="4114800"/>
                  </a:lnTo>
                  <a:lnTo>
                    <a:pt x="114300" y="3962400"/>
                  </a:lnTo>
                  <a:lnTo>
                    <a:pt x="139700" y="3860800"/>
                  </a:lnTo>
                  <a:lnTo>
                    <a:pt x="114300" y="3670300"/>
                  </a:lnTo>
                  <a:lnTo>
                    <a:pt x="127000" y="3403600"/>
                  </a:lnTo>
                  <a:lnTo>
                    <a:pt x="114300" y="3251200"/>
                  </a:lnTo>
                  <a:lnTo>
                    <a:pt x="114300" y="3149600"/>
                  </a:lnTo>
                  <a:lnTo>
                    <a:pt x="101600" y="3009900"/>
                  </a:lnTo>
                  <a:cubicBezTo>
                    <a:pt x="101600" y="3009900"/>
                    <a:pt x="63500" y="2959100"/>
                    <a:pt x="63500" y="2933700"/>
                  </a:cubicBezTo>
                  <a:cubicBezTo>
                    <a:pt x="63500" y="2908300"/>
                    <a:pt x="101600" y="2870200"/>
                    <a:pt x="101600" y="2870200"/>
                  </a:cubicBezTo>
                  <a:lnTo>
                    <a:pt x="190500" y="2667000"/>
                  </a:lnTo>
                  <a:cubicBezTo>
                    <a:pt x="190500" y="2667000"/>
                    <a:pt x="165100" y="2616200"/>
                    <a:pt x="203200" y="2540000"/>
                  </a:cubicBezTo>
                  <a:cubicBezTo>
                    <a:pt x="241300" y="2463800"/>
                    <a:pt x="292100" y="2311400"/>
                    <a:pt x="292100" y="2311400"/>
                  </a:cubicBezTo>
                  <a:cubicBezTo>
                    <a:pt x="292100" y="2311400"/>
                    <a:pt x="266700" y="2209800"/>
                    <a:pt x="228600" y="2146300"/>
                  </a:cubicBezTo>
                  <a:cubicBezTo>
                    <a:pt x="190500" y="2082800"/>
                    <a:pt x="177800" y="1955800"/>
                    <a:pt x="177800" y="1955800"/>
                  </a:cubicBezTo>
                  <a:lnTo>
                    <a:pt x="177800" y="1803400"/>
                  </a:lnTo>
                  <a:lnTo>
                    <a:pt x="177800" y="1638300"/>
                  </a:lnTo>
                  <a:lnTo>
                    <a:pt x="177800" y="1397000"/>
                  </a:lnTo>
                  <a:cubicBezTo>
                    <a:pt x="114300" y="1295400"/>
                    <a:pt x="139700" y="1270000"/>
                    <a:pt x="139700" y="1270000"/>
                  </a:cubicBezTo>
                  <a:lnTo>
                    <a:pt x="139700" y="1193800"/>
                  </a:lnTo>
                  <a:cubicBezTo>
                    <a:pt x="139700" y="1130300"/>
                    <a:pt x="165100" y="1016000"/>
                    <a:pt x="165100" y="1016000"/>
                  </a:cubicBezTo>
                  <a:lnTo>
                    <a:pt x="152400" y="838200"/>
                  </a:lnTo>
                  <a:cubicBezTo>
                    <a:pt x="215900" y="723900"/>
                    <a:pt x="165100" y="647700"/>
                    <a:pt x="165100" y="647700"/>
                  </a:cubicBezTo>
                  <a:cubicBezTo>
                    <a:pt x="152400" y="622300"/>
                    <a:pt x="177800" y="596900"/>
                    <a:pt x="190500" y="571500"/>
                  </a:cubicBezTo>
                  <a:cubicBezTo>
                    <a:pt x="203200" y="546100"/>
                    <a:pt x="196850" y="501650"/>
                    <a:pt x="196850" y="501650"/>
                  </a:cubicBezTo>
                  <a:cubicBezTo>
                    <a:pt x="95250" y="247650"/>
                    <a:pt x="107950" y="6350"/>
                    <a:pt x="107950" y="6350"/>
                  </a:cubicBezTo>
                  <a:lnTo>
                    <a:pt x="4038600" y="0"/>
                  </a:lnTo>
                  <a:close/>
                </a:path>
              </a:pathLst>
            </a:custGeom>
            <a:solidFill>
              <a:srgbClr val="868F7C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393700" cy="5473700"/>
            </a:xfrm>
            <a:custGeom>
              <a:avLst/>
              <a:gdLst/>
              <a:ahLst/>
              <a:cxnLst/>
              <a:rect l="l" t="t" r="r" b="b"/>
              <a:pathLst>
                <a:path w="393700" h="5473700">
                  <a:moveTo>
                    <a:pt x="393700" y="5473700"/>
                  </a:moveTo>
                  <a:lnTo>
                    <a:pt x="0" y="5473700"/>
                  </a:lnTo>
                  <a:lnTo>
                    <a:pt x="0" y="0"/>
                  </a:lnTo>
                  <a:lnTo>
                    <a:pt x="393700" y="0"/>
                  </a:lnTo>
                  <a:lnTo>
                    <a:pt x="393700" y="5473700"/>
                  </a:lnTo>
                  <a:close/>
                </a:path>
              </a:pathLst>
            </a:custGeom>
            <a:blipFill>
              <a:blip r:embed="rId1"/>
              <a:stretch>
                <a:fillRect t="-275" r="-18931" b="-5006"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 rot="0">
            <a:off x="10780376" y="1479655"/>
            <a:ext cx="4747895" cy="2019300"/>
            <a:chOff x="-1453727" y="0"/>
            <a:chExt cx="6330527" cy="2692401"/>
          </a:xfrm>
        </p:grpSpPr>
        <p:sp>
          <p:nvSpPr>
            <p:cNvPr id="6" name="TextBox 6"/>
            <p:cNvSpPr txBox="1"/>
            <p:nvPr/>
          </p:nvSpPr>
          <p:spPr>
            <a:xfrm>
              <a:off x="-1453727" y="467360"/>
              <a:ext cx="6330527" cy="2225041"/>
            </a:xfrm>
            <a:prstGeom prst="rect">
              <a:avLst/>
            </a:prstGeom>
          </p:spPr>
          <p:txBody>
            <a:bodyPr lIns="0" tIns="0" rIns="0" bIns="0" rtlCol="0" anchor="t">
              <a:noAutofit/>
            </a:bodyPr>
            <a:lstStyle/>
            <a:p>
              <a:pPr marL="0" lvl="0" indent="0" algn="ctr">
                <a:lnSpc>
                  <a:spcPts val="5600"/>
                </a:lnSpc>
                <a:spcBef>
                  <a:spcPct val="0"/>
                </a:spcBef>
              </a:pPr>
              <a:r>
                <a:rPr lang="en-US" sz="7200">
                  <a:solidFill>
                    <a:srgbClr val="000000"/>
                  </a:solidFill>
                  <a:latin typeface="Ovo" panose="02020502070400060406"/>
                </a:rPr>
                <a:t>CONTENT</a:t>
              </a:r>
              <a:endParaRPr lang="en-US" sz="7200">
                <a:solidFill>
                  <a:srgbClr val="000000"/>
                </a:solidFill>
                <a:latin typeface="Ovo" panose="02020502070400060406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44939" y="0"/>
              <a:ext cx="4787097" cy="18465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800"/>
                </a:lnSpc>
              </a:pPr>
              <a:endParaRPr lang="en-US" sz="9000" spc="539">
                <a:solidFill>
                  <a:srgbClr val="000000"/>
                </a:solidFill>
                <a:ea typeface="字由点字刻宋" panose="00020600040101010101" charset="-122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 rot="0">
            <a:off x="6080125" y="3067685"/>
            <a:ext cx="11761470" cy="5652770"/>
            <a:chOff x="-2059094" y="-209550"/>
            <a:chExt cx="9449647" cy="5973476"/>
          </a:xfrm>
        </p:grpSpPr>
        <p:sp>
          <p:nvSpPr>
            <p:cNvPr id="9" name="TextBox 9"/>
            <p:cNvSpPr txBox="1"/>
            <p:nvPr/>
          </p:nvSpPr>
          <p:spPr>
            <a:xfrm>
              <a:off x="0" y="4837284"/>
              <a:ext cx="7390485" cy="926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840"/>
                </a:lnSpc>
              </a:pPr>
              <a:endParaRPr lang="en-US" sz="6600" spc="76">
                <a:solidFill>
                  <a:srgbClr val="000000"/>
                </a:solidFill>
                <a:latin typeface="字由点字刻宋" panose="00020600040101010101" charset="-122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-2059094" y="3575897"/>
              <a:ext cx="9449646" cy="92668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6840"/>
                </a:lnSpc>
              </a:pPr>
              <a:r>
                <a:rPr lang="en-US" sz="6600" spc="76">
                  <a:solidFill>
                    <a:srgbClr val="000000"/>
                  </a:solidFill>
                  <a:latin typeface="字由点字刻宋" panose="00020600040101010101" charset="-122"/>
                </a:rPr>
                <a:t>04/Conclusion</a:t>
              </a:r>
              <a:endParaRPr lang="en-US" sz="6600" spc="76">
                <a:solidFill>
                  <a:srgbClr val="000000"/>
                </a:solidFill>
                <a:latin typeface="字由点字刻宋" panose="00020600040101010101" charset="-122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-1872827" y="2313517"/>
              <a:ext cx="9263380" cy="92668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6840"/>
                </a:lnSpc>
              </a:pPr>
              <a:r>
                <a:rPr lang="en-US" sz="6600" spc="76">
                  <a:solidFill>
                    <a:srgbClr val="000000"/>
                  </a:solidFill>
                  <a:latin typeface="字由点字刻宋" panose="00020600040101010101" charset="-122"/>
                </a:rPr>
                <a:t>03/etiquette in New Zealand</a:t>
              </a:r>
              <a:endParaRPr lang="en-US" sz="6600" spc="76">
                <a:solidFill>
                  <a:srgbClr val="000000"/>
                </a:solidFill>
                <a:latin typeface="字由点字刻宋" panose="00020600040101010101" charset="-122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850054" y="1051983"/>
              <a:ext cx="8240606" cy="92668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6840"/>
                </a:lnSpc>
              </a:pPr>
              <a:r>
                <a:rPr lang="en-US" sz="6600" spc="76">
                  <a:solidFill>
                    <a:srgbClr val="000000"/>
                  </a:solidFill>
                  <a:latin typeface="字由点字刻宋" panose="00020600040101010101" charset="-122"/>
                </a:rPr>
                <a:t>02/sports in New Zealand</a:t>
              </a:r>
              <a:endParaRPr lang="en-US" sz="6600" spc="76">
                <a:solidFill>
                  <a:srgbClr val="000000"/>
                </a:solidFill>
                <a:latin typeface="字由点字刻宋" panose="00020600040101010101" charset="-122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209550"/>
              <a:ext cx="7390485" cy="9266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840"/>
                </a:lnSpc>
              </a:pPr>
              <a:r>
                <a:rPr lang="en-US" sz="6600" spc="76">
                  <a:solidFill>
                    <a:srgbClr val="000000"/>
                  </a:solidFill>
                  <a:latin typeface="字由点字刻宋" panose="00020600040101010101" charset="-122"/>
                </a:rPr>
                <a:t>01/life in New Zealand</a:t>
              </a:r>
              <a:endParaRPr lang="en-US" sz="6600" spc="76">
                <a:solidFill>
                  <a:srgbClr val="000000"/>
                </a:solidFill>
                <a:latin typeface="字由点字刻宋" panose="00020600040101010101" charset="-122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-5400000">
            <a:off x="10195286" y="-576085"/>
            <a:ext cx="6062758" cy="816533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t="38739"/>
          <a:stretch>
            <a:fillRect/>
          </a:stretch>
        </p:blipFill>
        <p:spPr>
          <a:xfrm>
            <a:off x="3149726" y="2078846"/>
            <a:ext cx="11988547" cy="6481268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 rot="0">
            <a:off x="3352948" y="2095615"/>
            <a:ext cx="11323023" cy="6927259"/>
            <a:chOff x="0" y="-180975"/>
            <a:chExt cx="15097364" cy="9236344"/>
          </a:xfrm>
        </p:grpSpPr>
        <p:sp>
          <p:nvSpPr>
            <p:cNvPr id="5" name="TextBox 5"/>
            <p:cNvSpPr txBox="1"/>
            <p:nvPr/>
          </p:nvSpPr>
          <p:spPr>
            <a:xfrm>
              <a:off x="0" y="2215996"/>
              <a:ext cx="15097364" cy="68393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0000"/>
                </a:lnSpc>
                <a:spcBef>
                  <a:spcPct val="0"/>
                </a:spcBef>
              </a:pPr>
              <a:r>
                <a:rPr lang="en-US" sz="10000" spc="76">
                  <a:solidFill>
                    <a:srgbClr val="000000"/>
                  </a:solidFill>
                  <a:latin typeface="字由点字刻宋" panose="00020600040101010101" charset="-122"/>
                  <a:sym typeface="+mn-ea"/>
                </a:rPr>
                <a:t>life in New</a:t>
              </a:r>
              <a:endParaRPr lang="en-US" sz="10000" spc="76">
                <a:solidFill>
                  <a:srgbClr val="000000"/>
                </a:solidFill>
                <a:latin typeface="字由点字刻宋" panose="00020600040101010101" charset="-122"/>
                <a:sym typeface="+mn-ea"/>
              </a:endParaRPr>
            </a:p>
            <a:p>
              <a:pPr marL="0" lvl="0" indent="0" algn="ctr">
                <a:lnSpc>
                  <a:spcPts val="10000"/>
                </a:lnSpc>
                <a:spcBef>
                  <a:spcPct val="0"/>
                </a:spcBef>
              </a:pPr>
              <a:endParaRPr lang="en-US" sz="10000" spc="76">
                <a:solidFill>
                  <a:srgbClr val="000000"/>
                </a:solidFill>
                <a:latin typeface="字由点字刻宋" panose="00020600040101010101" charset="-122"/>
                <a:sym typeface="+mn-ea"/>
              </a:endParaRPr>
            </a:p>
            <a:p>
              <a:pPr marL="0" lvl="0" indent="0" algn="ctr">
                <a:lnSpc>
                  <a:spcPts val="10000"/>
                </a:lnSpc>
                <a:spcBef>
                  <a:spcPct val="0"/>
                </a:spcBef>
              </a:pPr>
              <a:r>
                <a:rPr lang="en-US" sz="10000" spc="76">
                  <a:solidFill>
                    <a:srgbClr val="000000"/>
                  </a:solidFill>
                  <a:latin typeface="字由点字刻宋" panose="00020600040101010101" charset="-122"/>
                  <a:sym typeface="+mn-ea"/>
                </a:rPr>
                <a:t> Zealand</a:t>
              </a:r>
              <a:endParaRPr lang="en-US" sz="10000" spc="76">
                <a:solidFill>
                  <a:srgbClr val="000000"/>
                </a:solidFill>
                <a:latin typeface="字由点字刻宋" panose="00020600040101010101" charset="-122"/>
              </a:endParaRPr>
            </a:p>
            <a:p>
              <a:pPr marL="0" lvl="0" indent="0" algn="ctr">
                <a:lnSpc>
                  <a:spcPts val="10000"/>
                </a:lnSpc>
                <a:spcBef>
                  <a:spcPct val="0"/>
                </a:spcBef>
              </a:pPr>
              <a:endParaRPr lang="en-US" sz="10000" spc="199">
                <a:solidFill>
                  <a:srgbClr val="000000"/>
                </a:solidFill>
                <a:ea typeface="字由点字刻宋" panose="00020600040101010101" charset="-122"/>
              </a:endParaRPr>
            </a:p>
          </p:txBody>
        </p:sp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-91641">
              <a:off x="6439622" y="4324225"/>
              <a:ext cx="2218121" cy="244562"/>
            </a:xfrm>
            <a:prstGeom prst="rect">
              <a:avLst/>
            </a:prstGeom>
          </p:spPr>
        </p:pic>
        <p:sp>
          <p:nvSpPr>
            <p:cNvPr id="7" name="TextBox 7"/>
            <p:cNvSpPr txBox="1"/>
            <p:nvPr/>
          </p:nvSpPr>
          <p:spPr>
            <a:xfrm>
              <a:off x="6335243" y="-180975"/>
              <a:ext cx="2426877" cy="20097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600"/>
                </a:lnSpc>
                <a:spcBef>
                  <a:spcPct val="0"/>
                </a:spcBef>
              </a:pPr>
              <a:r>
                <a:rPr lang="en-US" sz="9000">
                  <a:solidFill>
                    <a:srgbClr val="000000"/>
                  </a:solidFill>
                  <a:latin typeface="Ovo" panose="02020502070400060406"/>
                </a:rPr>
                <a:t>01</a:t>
              </a:r>
              <a:endParaRPr lang="en-US" sz="9000">
                <a:solidFill>
                  <a:srgbClr val="000000"/>
                </a:solidFill>
                <a:latin typeface="Ovo" panose="02020502070400060406"/>
              </a:endParaRPr>
            </a:p>
          </p:txBody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5142368">
            <a:off x="8647164" y="86408"/>
            <a:ext cx="1459461" cy="398487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5400000">
            <a:off x="866123" y="4011171"/>
            <a:ext cx="5393013" cy="8404959"/>
            <a:chOff x="0" y="0"/>
            <a:chExt cx="3365500" cy="52451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52800" cy="5219700"/>
            </a:xfrm>
            <a:custGeom>
              <a:avLst/>
              <a:gdLst/>
              <a:ahLst/>
              <a:cxnLst/>
              <a:rect l="l" t="t" r="r" b="b"/>
              <a:pathLst>
                <a:path w="3352800" h="5219700">
                  <a:moveTo>
                    <a:pt x="3352800" y="5143500"/>
                  </a:moveTo>
                  <a:cubicBezTo>
                    <a:pt x="3352800" y="5143500"/>
                    <a:pt x="3302000" y="5143500"/>
                    <a:pt x="3263900" y="5130800"/>
                  </a:cubicBezTo>
                  <a:cubicBezTo>
                    <a:pt x="3225800" y="5118100"/>
                    <a:pt x="3136900" y="5143500"/>
                    <a:pt x="3136900" y="5143500"/>
                  </a:cubicBezTo>
                  <a:lnTo>
                    <a:pt x="3009900" y="5156200"/>
                  </a:lnTo>
                  <a:cubicBezTo>
                    <a:pt x="2984500" y="5168900"/>
                    <a:pt x="2895600" y="5130800"/>
                    <a:pt x="2895600" y="5130800"/>
                  </a:cubicBezTo>
                  <a:cubicBezTo>
                    <a:pt x="2819400" y="5118100"/>
                    <a:pt x="2819400" y="5080000"/>
                    <a:pt x="2819400" y="5080000"/>
                  </a:cubicBezTo>
                  <a:cubicBezTo>
                    <a:pt x="2781300" y="5003800"/>
                    <a:pt x="2705100" y="5003800"/>
                    <a:pt x="2705100" y="5003800"/>
                  </a:cubicBezTo>
                  <a:lnTo>
                    <a:pt x="2603500" y="4965700"/>
                  </a:lnTo>
                  <a:cubicBezTo>
                    <a:pt x="2552700" y="4927600"/>
                    <a:pt x="2527300" y="4927600"/>
                    <a:pt x="2527300" y="4927600"/>
                  </a:cubicBezTo>
                  <a:cubicBezTo>
                    <a:pt x="2451100" y="4914900"/>
                    <a:pt x="2349500" y="4965700"/>
                    <a:pt x="2349500" y="4965700"/>
                  </a:cubicBezTo>
                  <a:cubicBezTo>
                    <a:pt x="2311400" y="4978400"/>
                    <a:pt x="2209800" y="4965700"/>
                    <a:pt x="2209800" y="4965700"/>
                  </a:cubicBezTo>
                  <a:cubicBezTo>
                    <a:pt x="2108200" y="4953000"/>
                    <a:pt x="1993900" y="5067300"/>
                    <a:pt x="1993900" y="5067300"/>
                  </a:cubicBezTo>
                  <a:lnTo>
                    <a:pt x="1828800" y="5156200"/>
                  </a:lnTo>
                  <a:cubicBezTo>
                    <a:pt x="1790700" y="5181600"/>
                    <a:pt x="1727200" y="5168900"/>
                    <a:pt x="1727200" y="5168900"/>
                  </a:cubicBezTo>
                  <a:cubicBezTo>
                    <a:pt x="1663700" y="5168900"/>
                    <a:pt x="1587500" y="5194300"/>
                    <a:pt x="1587500" y="5194300"/>
                  </a:cubicBezTo>
                  <a:lnTo>
                    <a:pt x="1371600" y="5219700"/>
                  </a:lnTo>
                  <a:cubicBezTo>
                    <a:pt x="1371600" y="5219700"/>
                    <a:pt x="1257300" y="5207000"/>
                    <a:pt x="1244600" y="5194300"/>
                  </a:cubicBezTo>
                  <a:cubicBezTo>
                    <a:pt x="1231900" y="5181600"/>
                    <a:pt x="1168400" y="5194300"/>
                    <a:pt x="1168400" y="5194300"/>
                  </a:cubicBezTo>
                  <a:lnTo>
                    <a:pt x="1066800" y="5181600"/>
                  </a:lnTo>
                  <a:lnTo>
                    <a:pt x="1016000" y="5143500"/>
                  </a:lnTo>
                  <a:lnTo>
                    <a:pt x="876300" y="5080000"/>
                  </a:lnTo>
                  <a:lnTo>
                    <a:pt x="673100" y="5041900"/>
                  </a:lnTo>
                  <a:lnTo>
                    <a:pt x="571500" y="5029200"/>
                  </a:lnTo>
                  <a:lnTo>
                    <a:pt x="431800" y="5016500"/>
                  </a:lnTo>
                  <a:lnTo>
                    <a:pt x="393700" y="4978400"/>
                  </a:lnTo>
                  <a:lnTo>
                    <a:pt x="317500" y="4965700"/>
                  </a:lnTo>
                  <a:lnTo>
                    <a:pt x="177800" y="4914900"/>
                  </a:lnTo>
                  <a:lnTo>
                    <a:pt x="88900" y="4876800"/>
                  </a:lnTo>
                  <a:lnTo>
                    <a:pt x="0" y="4787900"/>
                  </a:lnTo>
                  <a:lnTo>
                    <a:pt x="0" y="101600"/>
                  </a:lnTo>
                  <a:lnTo>
                    <a:pt x="76200" y="127000"/>
                  </a:lnTo>
                  <a:cubicBezTo>
                    <a:pt x="76200" y="127000"/>
                    <a:pt x="152400" y="152400"/>
                    <a:pt x="177800" y="152400"/>
                  </a:cubicBezTo>
                  <a:cubicBezTo>
                    <a:pt x="203200" y="152400"/>
                    <a:pt x="317500" y="114300"/>
                    <a:pt x="317500" y="114300"/>
                  </a:cubicBezTo>
                  <a:cubicBezTo>
                    <a:pt x="368300" y="88900"/>
                    <a:pt x="419100" y="76200"/>
                    <a:pt x="419100" y="76200"/>
                  </a:cubicBezTo>
                  <a:lnTo>
                    <a:pt x="609600" y="63500"/>
                  </a:lnTo>
                  <a:cubicBezTo>
                    <a:pt x="635000" y="50800"/>
                    <a:pt x="723900" y="38100"/>
                    <a:pt x="723900" y="38100"/>
                  </a:cubicBezTo>
                  <a:lnTo>
                    <a:pt x="889000" y="25400"/>
                  </a:lnTo>
                  <a:cubicBezTo>
                    <a:pt x="990600" y="0"/>
                    <a:pt x="1168400" y="88900"/>
                    <a:pt x="1168400" y="88900"/>
                  </a:cubicBezTo>
                  <a:cubicBezTo>
                    <a:pt x="1257300" y="139700"/>
                    <a:pt x="1308100" y="139700"/>
                    <a:pt x="1333500" y="127000"/>
                  </a:cubicBezTo>
                  <a:cubicBezTo>
                    <a:pt x="1358900" y="114300"/>
                    <a:pt x="1473200" y="127000"/>
                    <a:pt x="1511300" y="139700"/>
                  </a:cubicBezTo>
                  <a:cubicBezTo>
                    <a:pt x="1549400" y="152400"/>
                    <a:pt x="1676400" y="127000"/>
                    <a:pt x="1714500" y="114300"/>
                  </a:cubicBezTo>
                  <a:cubicBezTo>
                    <a:pt x="1752600" y="101600"/>
                    <a:pt x="1841500" y="127000"/>
                    <a:pt x="1841500" y="127000"/>
                  </a:cubicBezTo>
                  <a:lnTo>
                    <a:pt x="1930400" y="165100"/>
                  </a:lnTo>
                  <a:cubicBezTo>
                    <a:pt x="1943100" y="190500"/>
                    <a:pt x="2120900" y="203200"/>
                    <a:pt x="2120900" y="203200"/>
                  </a:cubicBezTo>
                  <a:cubicBezTo>
                    <a:pt x="2159000" y="228600"/>
                    <a:pt x="2247900" y="203200"/>
                    <a:pt x="2247900" y="203200"/>
                  </a:cubicBezTo>
                  <a:cubicBezTo>
                    <a:pt x="2374900" y="228600"/>
                    <a:pt x="2438400" y="215900"/>
                    <a:pt x="2501900" y="177800"/>
                  </a:cubicBezTo>
                  <a:cubicBezTo>
                    <a:pt x="2565400" y="139700"/>
                    <a:pt x="2667000" y="177800"/>
                    <a:pt x="2667000" y="177800"/>
                  </a:cubicBezTo>
                  <a:cubicBezTo>
                    <a:pt x="2667000" y="177800"/>
                    <a:pt x="2743200" y="190500"/>
                    <a:pt x="2844800" y="190500"/>
                  </a:cubicBezTo>
                  <a:cubicBezTo>
                    <a:pt x="2946400" y="190500"/>
                    <a:pt x="3022600" y="241300"/>
                    <a:pt x="3035300" y="254000"/>
                  </a:cubicBezTo>
                  <a:cubicBezTo>
                    <a:pt x="3048000" y="266700"/>
                    <a:pt x="3111500" y="241300"/>
                    <a:pt x="3124200" y="241300"/>
                  </a:cubicBezTo>
                  <a:cubicBezTo>
                    <a:pt x="3136900" y="241300"/>
                    <a:pt x="3200400" y="254000"/>
                    <a:pt x="3238500" y="241300"/>
                  </a:cubicBezTo>
                  <a:cubicBezTo>
                    <a:pt x="3276600" y="228600"/>
                    <a:pt x="3352800" y="241300"/>
                    <a:pt x="3352800" y="241300"/>
                  </a:cubicBezTo>
                  <a:lnTo>
                    <a:pt x="3352800" y="5143500"/>
                  </a:lnTo>
                  <a:close/>
                </a:path>
              </a:pathLst>
            </a:custGeom>
            <a:solidFill>
              <a:srgbClr val="868F7C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3352800" cy="292100"/>
            </a:xfrm>
            <a:custGeom>
              <a:avLst/>
              <a:gdLst/>
              <a:ahLst/>
              <a:cxnLst/>
              <a:rect l="l" t="t" r="r" b="b"/>
              <a:pathLst>
                <a:path w="3352800" h="292100">
                  <a:moveTo>
                    <a:pt x="3352800" y="292100"/>
                  </a:moveTo>
                  <a:lnTo>
                    <a:pt x="0" y="292100"/>
                  </a:lnTo>
                  <a:lnTo>
                    <a:pt x="0" y="0"/>
                  </a:lnTo>
                  <a:lnTo>
                    <a:pt x="3352800" y="0"/>
                  </a:lnTo>
                  <a:lnTo>
                    <a:pt x="3352800" y="292100"/>
                  </a:lnTo>
                  <a:close/>
                </a:path>
              </a:pathLst>
            </a:custGeom>
            <a:blipFill>
              <a:blip r:embed="rId1"/>
              <a:stretch>
                <a:fillRect t="-7825" b="-70087"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0" y="4775200"/>
              <a:ext cx="3365500" cy="469900"/>
            </a:xfrm>
            <a:custGeom>
              <a:avLst/>
              <a:gdLst/>
              <a:ahLst/>
              <a:cxnLst/>
              <a:rect l="l" t="t" r="r" b="b"/>
              <a:pathLst>
                <a:path w="3365500" h="469900">
                  <a:moveTo>
                    <a:pt x="3365500" y="469900"/>
                  </a:moveTo>
                  <a:lnTo>
                    <a:pt x="0" y="469900"/>
                  </a:lnTo>
                  <a:lnTo>
                    <a:pt x="0" y="0"/>
                  </a:lnTo>
                  <a:lnTo>
                    <a:pt x="3365500" y="0"/>
                  </a:lnTo>
                  <a:lnTo>
                    <a:pt x="3365500" y="469900"/>
                  </a:lnTo>
                  <a:close/>
                </a:path>
              </a:pathLst>
            </a:custGeom>
            <a:blipFill>
              <a:blip r:embed="rId2"/>
              <a:stretch>
                <a:fillRect t="-137943" b="-27056"/>
              </a:stretch>
            </a:blip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 t="19117"/>
          <a:stretch>
            <a:fillRect/>
          </a:stretch>
        </p:blipFill>
        <p:spPr>
          <a:xfrm rot="-104170">
            <a:off x="9378315" y="715010"/>
            <a:ext cx="8841740" cy="4669155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 rot="0">
            <a:off x="9067802" y="932815"/>
            <a:ext cx="9496425" cy="4689845"/>
            <a:chOff x="861413" y="-4132157"/>
            <a:chExt cx="7573433" cy="6253127"/>
          </a:xfrm>
        </p:grpSpPr>
        <p:sp>
          <p:nvSpPr>
            <p:cNvPr id="9" name="TextBox 9"/>
            <p:cNvSpPr txBox="1"/>
            <p:nvPr/>
          </p:nvSpPr>
          <p:spPr>
            <a:xfrm>
              <a:off x="861413" y="-4132157"/>
              <a:ext cx="7573433" cy="5958840"/>
            </a:xfrm>
            <a:prstGeom prst="rect">
              <a:avLst/>
            </a:prstGeom>
          </p:spPr>
          <p:txBody>
            <a:bodyPr wrap="square" lIns="0" tIns="0" rIns="0" bIns="0" rtlCol="0" anchor="t">
              <a:noAutofit/>
            </a:bodyPr>
            <a:lstStyle/>
            <a:p>
              <a:pPr marL="0" lvl="0" indent="0" algn="ctr">
                <a:lnSpc>
                  <a:spcPct val="100000"/>
                </a:lnSpc>
                <a:spcBef>
                  <a:spcPct val="0"/>
                </a:spcBef>
              </a:pPr>
              <a:r>
                <a:rPr lang="en-US" sz="4000" b="1" spc="468">
                  <a:solidFill>
                    <a:srgbClr val="000000"/>
                  </a:solidFill>
                  <a:latin typeface="Times New Roman" panose="02020603050405020304" charset="0"/>
                  <a:ea typeface="字由点字刻宋" panose="00020600040101010101" charset="-122"/>
                  <a:cs typeface="Times New Roman" panose="02020603050405020304" charset="0"/>
                </a:rPr>
                <a:t>Easy Living——casual,frank </a:t>
              </a:r>
              <a:endParaRPr lang="en-US" sz="4000" b="1" spc="468">
                <a:solidFill>
                  <a:srgbClr val="000000"/>
                </a:solidFill>
                <a:latin typeface="Times New Roman" panose="02020603050405020304" charset="0"/>
                <a:ea typeface="字由点字刻宋" panose="00020600040101010101" charset="-122"/>
                <a:cs typeface="Times New Roman" panose="02020603050405020304" charset="0"/>
              </a:endParaRPr>
            </a:p>
            <a:p>
              <a:pPr marL="0" lvl="0" indent="0" algn="ctr">
                <a:lnSpc>
                  <a:spcPct val="100000"/>
                </a:lnSpc>
                <a:spcBef>
                  <a:spcPct val="0"/>
                </a:spcBef>
              </a:pPr>
              <a:r>
                <a:rPr lang="en-US" sz="4000" b="1" spc="468">
                  <a:solidFill>
                    <a:srgbClr val="000000"/>
                  </a:solidFill>
                  <a:latin typeface="Times New Roman" panose="02020603050405020304" charset="0"/>
                  <a:ea typeface="字由点字刻宋" panose="00020600040101010101" charset="-122"/>
                  <a:cs typeface="Times New Roman" panose="02020603050405020304" charset="0"/>
                </a:rPr>
                <a:t>Time Perception——no strong sense Eating habits——healthy </a:t>
              </a:r>
              <a:endParaRPr lang="en-US" sz="4000" b="1" spc="468">
                <a:solidFill>
                  <a:srgbClr val="000000"/>
                </a:solidFill>
                <a:latin typeface="Times New Roman" panose="02020603050405020304" charset="0"/>
                <a:ea typeface="字由点字刻宋" panose="00020600040101010101" charset="-122"/>
                <a:cs typeface="Times New Roman" panose="02020603050405020304" charset="0"/>
              </a:endParaRPr>
            </a:p>
            <a:p>
              <a:pPr marL="0" lvl="0" indent="0" algn="ctr">
                <a:lnSpc>
                  <a:spcPct val="100000"/>
                </a:lnSpc>
                <a:spcBef>
                  <a:spcPct val="0"/>
                </a:spcBef>
              </a:pPr>
              <a:r>
                <a:rPr lang="en-US" sz="4000" b="1" spc="468">
                  <a:solidFill>
                    <a:srgbClr val="000000"/>
                  </a:solidFill>
                  <a:latin typeface="Times New Roman" panose="02020603050405020304" charset="0"/>
                  <a:ea typeface="字由点字刻宋" panose="00020600040101010101" charset="-122"/>
                  <a:cs typeface="Times New Roman" panose="02020603050405020304" charset="0"/>
                  <a:sym typeface="+mn-ea"/>
                </a:rPr>
                <a:t>highest </a:t>
              </a:r>
              <a:r>
                <a:rPr lang="en-US" sz="4000" b="1" spc="468">
                  <a:solidFill>
                    <a:srgbClr val="000000"/>
                  </a:solidFill>
                  <a:latin typeface="Times New Roman" panose="02020603050405020304" charset="0"/>
                  <a:ea typeface="字由点字刻宋" panose="00020600040101010101" charset="-122"/>
                  <a:cs typeface="Times New Roman" panose="02020603050405020304" charset="0"/>
                </a:rPr>
                <a:t>average life expectancy  </a:t>
              </a:r>
              <a:endParaRPr lang="en-US" sz="4000" b="1" spc="468">
                <a:solidFill>
                  <a:srgbClr val="000000"/>
                </a:solidFill>
                <a:latin typeface="Times New Roman" panose="02020603050405020304" charset="0"/>
                <a:ea typeface="字由点字刻宋" panose="00020600040101010101" charset="-122"/>
                <a:cs typeface="Times New Roman" panose="02020603050405020304" charset="0"/>
              </a:endParaRPr>
            </a:p>
            <a:p>
              <a:pPr marL="0" lvl="0" indent="0" algn="ctr">
                <a:lnSpc>
                  <a:spcPct val="100000"/>
                </a:lnSpc>
                <a:spcBef>
                  <a:spcPct val="0"/>
                </a:spcBef>
              </a:pPr>
              <a:r>
                <a:rPr lang="en-US" sz="4000" b="1" spc="468">
                  <a:solidFill>
                    <a:srgbClr val="000000"/>
                  </a:solidFill>
                  <a:latin typeface="Times New Roman" panose="02020603050405020304" charset="0"/>
                  <a:ea typeface="字由点字刻宋" panose="00020600040101010101" charset="-122"/>
                  <a:cs typeface="Times New Roman" panose="02020603050405020304" charset="0"/>
                </a:rPr>
                <a:t>in the world.</a:t>
              </a:r>
              <a:endParaRPr lang="en-US" sz="4000" b="1" spc="468">
                <a:solidFill>
                  <a:srgbClr val="000000"/>
                </a:solidFill>
                <a:latin typeface="Times New Roman" panose="02020603050405020304" charset="0"/>
                <a:ea typeface="字由点字刻宋" panose="00020600040101010101" charset="-122"/>
                <a:cs typeface="Times New Roman" panose="02020603050405020304" charset="0"/>
              </a:endParaRPr>
            </a:p>
          </p:txBody>
        </p:sp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 rot="-91641">
              <a:off x="2334560" y="1876408"/>
              <a:ext cx="2218121" cy="244562"/>
            </a:xfrm>
            <a:prstGeom prst="rect">
              <a:avLst/>
            </a:prstGeom>
          </p:spPr>
        </p:pic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-5698531">
            <a:off x="12699142" y="-573316"/>
            <a:ext cx="701934" cy="2529491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 rot="-656075">
            <a:off x="576022" y="793542"/>
            <a:ext cx="5446837" cy="6622295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 rot="662382">
            <a:off x="5125826" y="4087006"/>
            <a:ext cx="4102505" cy="4987848"/>
          </a:xfrm>
          <a:prstGeom prst="rect">
            <a:avLst/>
          </a:prstGeom>
        </p:spPr>
      </p:pic>
      <p:grpSp>
        <p:nvGrpSpPr>
          <p:cNvPr id="16" name="Group 16"/>
          <p:cNvGrpSpPr/>
          <p:nvPr/>
        </p:nvGrpSpPr>
        <p:grpSpPr>
          <a:xfrm rot="633021">
            <a:off x="5385432" y="4341417"/>
            <a:ext cx="3721201" cy="3773628"/>
            <a:chOff x="0" y="0"/>
            <a:chExt cx="4961602" cy="5031504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7"/>
            <a:srcRect l="36406" t="14626" r="36406" b="14626"/>
            <a:stretch>
              <a:fillRect/>
            </a:stretch>
          </p:blipFill>
          <p:spPr>
            <a:xfrm>
              <a:off x="0" y="0"/>
              <a:ext cx="4961602" cy="5031504"/>
            </a:xfrm>
            <a:prstGeom prst="rect">
              <a:avLst/>
            </a:prstGeom>
          </p:spPr>
        </p:pic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0940000">
            <a:off x="908685" y="1158875"/>
            <a:ext cx="4868545" cy="6190615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720000">
            <a:off x="5128895" y="4418965"/>
            <a:ext cx="8229600" cy="5120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-5400000">
            <a:off x="10195286" y="-576085"/>
            <a:ext cx="6062758" cy="816533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t="38739"/>
          <a:stretch>
            <a:fillRect/>
          </a:stretch>
        </p:blipFill>
        <p:spPr>
          <a:xfrm>
            <a:off x="3149726" y="2078846"/>
            <a:ext cx="11988547" cy="648126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10145818">
            <a:off x="-423423" y="9675303"/>
            <a:ext cx="4200100" cy="1514661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 rot="0">
            <a:off x="3429148" y="2171815"/>
            <a:ext cx="11323023" cy="5644558"/>
            <a:chOff x="0" y="-180975"/>
            <a:chExt cx="15097364" cy="7526077"/>
          </a:xfrm>
        </p:grpSpPr>
        <p:sp>
          <p:nvSpPr>
            <p:cNvPr id="6" name="TextBox 6"/>
            <p:cNvSpPr txBox="1"/>
            <p:nvPr/>
          </p:nvSpPr>
          <p:spPr>
            <a:xfrm>
              <a:off x="0" y="2215996"/>
              <a:ext cx="15097364" cy="5129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0000"/>
                </a:lnSpc>
                <a:spcBef>
                  <a:spcPct val="0"/>
                </a:spcBef>
              </a:pPr>
              <a:r>
                <a:rPr lang="en-US" sz="10000" spc="76">
                  <a:solidFill>
                    <a:srgbClr val="000000"/>
                  </a:solidFill>
                  <a:latin typeface="字由点字刻宋" panose="00020600040101010101" charset="-122"/>
                  <a:sym typeface="+mn-ea"/>
                </a:rPr>
                <a:t>sports in New</a:t>
              </a:r>
              <a:endParaRPr lang="en-US" sz="10000" spc="76">
                <a:solidFill>
                  <a:srgbClr val="000000"/>
                </a:solidFill>
                <a:latin typeface="字由点字刻宋" panose="00020600040101010101" charset="-122"/>
                <a:sym typeface="+mn-ea"/>
              </a:endParaRPr>
            </a:p>
            <a:p>
              <a:pPr marL="0" lvl="0" indent="0" algn="ctr">
                <a:lnSpc>
                  <a:spcPts val="10000"/>
                </a:lnSpc>
                <a:spcBef>
                  <a:spcPct val="0"/>
                </a:spcBef>
              </a:pPr>
              <a:endParaRPr lang="en-US" sz="10000" spc="76">
                <a:solidFill>
                  <a:srgbClr val="000000"/>
                </a:solidFill>
                <a:latin typeface="字由点字刻宋" panose="00020600040101010101" charset="-122"/>
                <a:sym typeface="+mn-ea"/>
              </a:endParaRPr>
            </a:p>
            <a:p>
              <a:pPr marL="0" lvl="0" indent="0" algn="ctr">
                <a:lnSpc>
                  <a:spcPts val="10000"/>
                </a:lnSpc>
                <a:spcBef>
                  <a:spcPct val="0"/>
                </a:spcBef>
              </a:pPr>
              <a:r>
                <a:rPr lang="en-US" sz="10000" spc="76">
                  <a:solidFill>
                    <a:srgbClr val="000000"/>
                  </a:solidFill>
                  <a:latin typeface="字由点字刻宋" panose="00020600040101010101" charset="-122"/>
                  <a:sym typeface="+mn-ea"/>
                </a:rPr>
                <a:t> Zealand</a:t>
              </a:r>
              <a:endParaRPr lang="en-US" sz="10000" spc="199">
                <a:solidFill>
                  <a:srgbClr val="000000"/>
                </a:solidFill>
                <a:ea typeface="字由点字刻宋" panose="00020600040101010101" charset="-122"/>
              </a:endParaRPr>
            </a:p>
          </p:txBody>
        </p:sp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 rot="-91641">
              <a:off x="6439622" y="4324225"/>
              <a:ext cx="2218121" cy="244562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35243" y="-180975"/>
              <a:ext cx="2426877" cy="20097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600"/>
                </a:lnSpc>
                <a:spcBef>
                  <a:spcPct val="0"/>
                </a:spcBef>
              </a:pPr>
              <a:r>
                <a:rPr lang="en-US" sz="9000">
                  <a:solidFill>
                    <a:srgbClr val="000000"/>
                  </a:solidFill>
                  <a:latin typeface="Ovo" panose="02020502070400060406"/>
                </a:rPr>
                <a:t>02</a:t>
              </a:r>
              <a:endParaRPr lang="en-US" sz="9000">
                <a:solidFill>
                  <a:srgbClr val="000000"/>
                </a:solidFill>
                <a:latin typeface="Ovo" panose="02020502070400060406"/>
              </a:endParaRPr>
            </a:p>
          </p:txBody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-5400000">
            <a:off x="8576413" y="148440"/>
            <a:ext cx="1362736" cy="297054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 t="14013" b="1076"/>
          <a:stretch>
            <a:fillRect/>
          </a:stretch>
        </p:blipFill>
        <p:spPr>
          <a:xfrm>
            <a:off x="628693" y="2060463"/>
            <a:ext cx="8412400" cy="6303649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5082322">
            <a:off x="4125622" y="1028700"/>
            <a:ext cx="1418542" cy="1853003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 rot="0">
            <a:off x="3303247" y="2906805"/>
            <a:ext cx="2596336" cy="1501811"/>
            <a:chOff x="0" y="-85725"/>
            <a:chExt cx="3461782" cy="2002414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85725"/>
              <a:ext cx="3461782" cy="11489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720"/>
                </a:lnSpc>
                <a:spcBef>
                  <a:spcPct val="0"/>
                </a:spcBef>
              </a:pPr>
              <a:endParaRPr lang="en-US" sz="4800">
                <a:solidFill>
                  <a:srgbClr val="000000"/>
                </a:solidFill>
                <a:ea typeface="字由点字刻宋 Bold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055629"/>
              <a:ext cx="3461782" cy="861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040"/>
                </a:lnSpc>
                <a:spcBef>
                  <a:spcPct val="0"/>
                </a:spcBef>
              </a:pPr>
              <a:endParaRPr lang="en-US" sz="3600">
                <a:solidFill>
                  <a:srgbClr val="000000"/>
                </a:solidFill>
                <a:ea typeface="字由点字刻宋" panose="00020600040101010101" charset="-122"/>
              </a:endParaR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762000" y="3771900"/>
            <a:ext cx="7145655" cy="335788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just">
              <a:lnSpc>
                <a:spcPct val="100000"/>
              </a:lnSpc>
              <a:spcBef>
                <a:spcPct val="0"/>
              </a:spcBef>
            </a:pPr>
            <a:r>
              <a:rPr lang="en-US" sz="5400">
                <a:solidFill>
                  <a:srgbClr val="000000"/>
                </a:solidFill>
                <a:ea typeface="字由点字刻宋" panose="00020600040101010101" charset="-122"/>
              </a:rPr>
              <a:t>sail,outdoor,exciting sports,a large number of people joining。</a:t>
            </a:r>
            <a:endParaRPr lang="en-US" sz="5400">
              <a:solidFill>
                <a:srgbClr val="000000"/>
              </a:solidFill>
              <a:ea typeface="字由点字刻宋" panose="00020600040101010101" charset="-122"/>
            </a:endParaRP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3"/>
          <a:srcRect b="13301"/>
          <a:stretch>
            <a:fillRect/>
          </a:stretch>
        </p:blipFill>
        <p:spPr>
          <a:xfrm rot="-516613">
            <a:off x="9138791" y="2919313"/>
            <a:ext cx="6384790" cy="6730136"/>
          </a:xfrm>
          <a:prstGeom prst="rect">
            <a:avLst/>
          </a:prstGeom>
        </p:spPr>
      </p:pic>
      <p:grpSp>
        <p:nvGrpSpPr>
          <p:cNvPr id="16" name="Group 16"/>
          <p:cNvGrpSpPr/>
          <p:nvPr/>
        </p:nvGrpSpPr>
        <p:grpSpPr>
          <a:xfrm rot="-545975">
            <a:off x="9429277" y="3305319"/>
            <a:ext cx="5791361" cy="5872954"/>
            <a:chOff x="0" y="0"/>
            <a:chExt cx="7721814" cy="7830605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4"/>
            <a:srcRect l="30785" r="30785"/>
            <a:stretch>
              <a:fillRect/>
            </a:stretch>
          </p:blipFill>
          <p:spPr>
            <a:xfrm>
              <a:off x="0" y="0"/>
              <a:ext cx="7721814" cy="7830605"/>
            </a:xfrm>
            <a:prstGeom prst="rect">
              <a:avLst/>
            </a:prstGeom>
          </p:spPr>
        </p:pic>
      </p:grpSp>
      <p:pic>
        <p:nvPicPr>
          <p:cNvPr id="18" name="Picture 1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-4789596">
            <a:off x="11235680" y="1635252"/>
            <a:ext cx="913468" cy="2498136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060000">
            <a:off x="9627870" y="5064760"/>
            <a:ext cx="5780405" cy="410845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68000" y="266700"/>
            <a:ext cx="7239000" cy="421386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86200" y="6667500"/>
            <a:ext cx="4953000" cy="34594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 t="38739"/>
          <a:stretch>
            <a:fillRect/>
          </a:stretch>
        </p:blipFill>
        <p:spPr>
          <a:xfrm>
            <a:off x="3149726" y="2078846"/>
            <a:ext cx="11988547" cy="6481268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 rot="0">
            <a:off x="3505348" y="2324215"/>
            <a:ext cx="11323023" cy="5644558"/>
            <a:chOff x="0" y="-180975"/>
            <a:chExt cx="15097364" cy="7526077"/>
          </a:xfrm>
        </p:grpSpPr>
        <p:sp>
          <p:nvSpPr>
            <p:cNvPr id="4" name="TextBox 4"/>
            <p:cNvSpPr txBox="1"/>
            <p:nvPr/>
          </p:nvSpPr>
          <p:spPr>
            <a:xfrm>
              <a:off x="0" y="2215996"/>
              <a:ext cx="15097364" cy="5129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0000"/>
                </a:lnSpc>
                <a:spcBef>
                  <a:spcPct val="0"/>
                </a:spcBef>
              </a:pPr>
              <a:r>
                <a:rPr lang="en-US" sz="10000" spc="76">
                  <a:solidFill>
                    <a:srgbClr val="000000"/>
                  </a:solidFill>
                  <a:latin typeface="字由点字刻宋" panose="00020600040101010101" charset="-122"/>
                  <a:sym typeface="+mn-ea"/>
                </a:rPr>
                <a:t>etiquette in New</a:t>
              </a:r>
              <a:endParaRPr lang="en-US" sz="10000" spc="76">
                <a:solidFill>
                  <a:srgbClr val="000000"/>
                </a:solidFill>
                <a:latin typeface="字由点字刻宋" panose="00020600040101010101" charset="-122"/>
                <a:sym typeface="+mn-ea"/>
              </a:endParaRPr>
            </a:p>
            <a:p>
              <a:pPr marL="0" lvl="0" indent="0" algn="ctr">
                <a:lnSpc>
                  <a:spcPts val="10000"/>
                </a:lnSpc>
                <a:spcBef>
                  <a:spcPct val="0"/>
                </a:spcBef>
              </a:pPr>
              <a:endParaRPr lang="en-US" sz="10000" spc="76">
                <a:solidFill>
                  <a:srgbClr val="000000"/>
                </a:solidFill>
                <a:latin typeface="字由点字刻宋" panose="00020600040101010101" charset="-122"/>
                <a:sym typeface="+mn-ea"/>
              </a:endParaRPr>
            </a:p>
            <a:p>
              <a:pPr marL="0" lvl="0" indent="0" algn="ctr">
                <a:lnSpc>
                  <a:spcPts val="10000"/>
                </a:lnSpc>
                <a:spcBef>
                  <a:spcPct val="0"/>
                </a:spcBef>
              </a:pPr>
              <a:r>
                <a:rPr lang="en-US" sz="10000" spc="76">
                  <a:solidFill>
                    <a:srgbClr val="000000"/>
                  </a:solidFill>
                  <a:latin typeface="字由点字刻宋" panose="00020600040101010101" charset="-122"/>
                  <a:sym typeface="+mn-ea"/>
                </a:rPr>
                <a:t> Zealand</a:t>
              </a:r>
              <a:endParaRPr lang="en-US" sz="10000" spc="199">
                <a:solidFill>
                  <a:srgbClr val="000000"/>
                </a:solidFill>
                <a:ea typeface="字由点字刻宋" panose="00020600040101010101" charset="-122"/>
              </a:endParaRPr>
            </a:p>
          </p:txBody>
        </p: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 rot="-91641">
              <a:off x="6439622" y="4324225"/>
              <a:ext cx="2218121" cy="244562"/>
            </a:xfrm>
            <a:prstGeom prst="rect">
              <a:avLst/>
            </a:prstGeom>
          </p:spPr>
        </p:pic>
        <p:sp>
          <p:nvSpPr>
            <p:cNvPr id="6" name="TextBox 6"/>
            <p:cNvSpPr txBox="1"/>
            <p:nvPr/>
          </p:nvSpPr>
          <p:spPr>
            <a:xfrm>
              <a:off x="6335243" y="-180975"/>
              <a:ext cx="2426877" cy="20097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600"/>
                </a:lnSpc>
                <a:spcBef>
                  <a:spcPct val="0"/>
                </a:spcBef>
              </a:pPr>
              <a:r>
                <a:rPr lang="en-US" sz="9000">
                  <a:solidFill>
                    <a:srgbClr val="000000"/>
                  </a:solidFill>
                  <a:latin typeface="Ovo" panose="02020502070400060406"/>
                </a:rPr>
                <a:t>03</a:t>
              </a:r>
              <a:endParaRPr lang="en-US" sz="9000">
                <a:solidFill>
                  <a:srgbClr val="000000"/>
                </a:solidFill>
                <a:latin typeface="Ovo" panose="02020502070400060406"/>
              </a:endParaRPr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5400000">
            <a:off x="8629490" y="593575"/>
            <a:ext cx="1362736" cy="297054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10468789">
            <a:off x="-676825" y="3972076"/>
            <a:ext cx="5106463" cy="1841518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2"/>
          <a:srcRect l="8180" r="14848"/>
          <a:stretch>
            <a:fillRect/>
          </a:stretch>
        </p:blipFill>
        <p:spPr>
          <a:xfrm>
            <a:off x="500584" y="1380008"/>
            <a:ext cx="9654642" cy="11069329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443230" y="3140710"/>
            <a:ext cx="9712325" cy="334010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6000">
                <a:solidFill>
                  <a:srgbClr val="000000"/>
                </a:solidFill>
                <a:ea typeface="字由点字刻宋" panose="00020600040101010101" charset="-122"/>
              </a:rPr>
              <a:t>shake hands,</a:t>
            </a:r>
            <a:endParaRPr lang="en-US" sz="6000">
              <a:solidFill>
                <a:srgbClr val="000000"/>
              </a:solidFill>
              <a:ea typeface="字由点字刻宋" panose="00020600040101010101" charset="-122"/>
            </a:endParaRPr>
          </a:p>
          <a:p>
            <a:pPr algn="just">
              <a:lnSpc>
                <a:spcPct val="100000"/>
              </a:lnSpc>
            </a:pPr>
            <a:r>
              <a:rPr lang="en-US" sz="6000">
                <a:solidFill>
                  <a:srgbClr val="000000"/>
                </a:solidFill>
                <a:ea typeface="字由点字刻宋" panose="00020600040101010101" charset="-122"/>
              </a:rPr>
              <a:t>Hongji,</a:t>
            </a:r>
            <a:endParaRPr lang="en-US" sz="6000">
              <a:solidFill>
                <a:srgbClr val="000000"/>
              </a:solidFill>
              <a:ea typeface="字由点字刻宋" panose="00020600040101010101" charset="-122"/>
            </a:endParaRPr>
          </a:p>
          <a:p>
            <a:pPr algn="just">
              <a:lnSpc>
                <a:spcPct val="100000"/>
              </a:lnSpc>
            </a:pPr>
            <a:r>
              <a:rPr lang="en-US" sz="6000">
                <a:solidFill>
                  <a:srgbClr val="000000"/>
                </a:solidFill>
                <a:ea typeface="字由点字刻宋" panose="00020600040101010101" charset="-122"/>
              </a:rPr>
              <a:t>call each other‘s first names.</a:t>
            </a:r>
            <a:endParaRPr lang="en-US" sz="6000">
              <a:solidFill>
                <a:srgbClr val="000000"/>
              </a:solidFill>
              <a:ea typeface="字由点字刻宋" panose="00020600040101010101" charset="-122"/>
            </a:endParaRPr>
          </a:p>
          <a:p>
            <a:pPr algn="just">
              <a:lnSpc>
                <a:spcPct val="100000"/>
              </a:lnSpc>
            </a:pPr>
            <a:r>
              <a:rPr lang="en-US" sz="6000">
                <a:solidFill>
                  <a:srgbClr val="000000"/>
                </a:solidFill>
                <a:ea typeface="字由点字刻宋" panose="00020600040101010101" charset="-122"/>
              </a:rPr>
              <a:t>uncivilized behavior</a:t>
            </a:r>
            <a:endParaRPr lang="en-US" sz="6000">
              <a:solidFill>
                <a:srgbClr val="000000"/>
              </a:solidFill>
              <a:ea typeface="字由点字刻宋" panose="00020600040101010101" charset="-122"/>
            </a:endParaRPr>
          </a:p>
          <a:p>
            <a:pPr algn="just">
              <a:lnSpc>
                <a:spcPct val="100000"/>
              </a:lnSpc>
            </a:pPr>
            <a:r>
              <a:rPr lang="en-US" sz="6000">
                <a:solidFill>
                  <a:srgbClr val="000000"/>
                </a:solidFill>
                <a:ea typeface="字由点字刻宋" panose="00020600040101010101" charset="-122"/>
              </a:rPr>
              <a:t>(v sign,chewing gum,</a:t>
            </a:r>
            <a:endParaRPr lang="en-US" sz="6000">
              <a:solidFill>
                <a:srgbClr val="000000"/>
              </a:solidFill>
              <a:ea typeface="字由点字刻宋" panose="00020600040101010101" charset="-122"/>
            </a:endParaRPr>
          </a:p>
          <a:p>
            <a:pPr algn="just">
              <a:lnSpc>
                <a:spcPct val="100000"/>
              </a:lnSpc>
            </a:pPr>
            <a:r>
              <a:rPr lang="en-US" sz="6000">
                <a:solidFill>
                  <a:srgbClr val="000000"/>
                </a:solidFill>
                <a:ea typeface="字由点字刻宋" panose="00020600040101010101" charset="-122"/>
              </a:rPr>
              <a:t>etc.,disrespectful)</a:t>
            </a:r>
            <a:endParaRPr lang="en-US" sz="6000">
              <a:solidFill>
                <a:srgbClr val="000000"/>
              </a:solidFill>
              <a:ea typeface="字由点字刻宋" panose="00020600040101010101" charset="-122"/>
            </a:endParaRP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230465">
            <a:off x="9672973" y="1173057"/>
            <a:ext cx="4493016" cy="5462634"/>
          </a:xfrm>
          <a:prstGeom prst="rect">
            <a:avLst/>
          </a:prstGeom>
        </p:spPr>
      </p:pic>
      <p:grpSp>
        <p:nvGrpSpPr>
          <p:cNvPr id="12" name="Group 12"/>
          <p:cNvGrpSpPr/>
          <p:nvPr/>
        </p:nvGrpSpPr>
        <p:grpSpPr>
          <a:xfrm rot="-259827">
            <a:off x="9855560" y="1445247"/>
            <a:ext cx="4075417" cy="4132834"/>
            <a:chOff x="0" y="0"/>
            <a:chExt cx="5433889" cy="5510446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4"/>
            <a:srcRect l="35112" t="11259" r="35112" b="11259"/>
            <a:stretch>
              <a:fillRect/>
            </a:stretch>
          </p:blipFill>
          <p:spPr>
            <a:xfrm>
              <a:off x="0" y="0"/>
              <a:ext cx="5433889" cy="5510446"/>
            </a:xfrm>
            <a:prstGeom prst="rect">
              <a:avLst/>
            </a:prstGeom>
          </p:spPr>
        </p:pic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-5250362">
            <a:off x="15684379" y="3146423"/>
            <a:ext cx="752279" cy="1639844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240000">
            <a:off x="9897110" y="1460500"/>
            <a:ext cx="4046220" cy="295275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300000">
            <a:off x="10083165" y="4455160"/>
            <a:ext cx="4036695" cy="341503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8"/>
          <a:srcRect b="8349"/>
          <a:stretch>
            <a:fillRect/>
          </a:stretch>
        </p:blipFill>
        <p:spPr>
          <a:xfrm>
            <a:off x="13868400" y="5075555"/>
            <a:ext cx="3755390" cy="35045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 t="38739"/>
          <a:stretch>
            <a:fillRect/>
          </a:stretch>
        </p:blipFill>
        <p:spPr>
          <a:xfrm>
            <a:off x="3149726" y="2078846"/>
            <a:ext cx="11988547" cy="6481268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 rot="0">
            <a:off x="3482488" y="2799486"/>
            <a:ext cx="11323023" cy="3870350"/>
            <a:chOff x="0" y="-180975"/>
            <a:chExt cx="15097364" cy="5160466"/>
          </a:xfrm>
        </p:grpSpPr>
        <p:sp>
          <p:nvSpPr>
            <p:cNvPr id="4" name="TextBox 4"/>
            <p:cNvSpPr txBox="1"/>
            <p:nvPr/>
          </p:nvSpPr>
          <p:spPr>
            <a:xfrm>
              <a:off x="0" y="2421348"/>
              <a:ext cx="15097364" cy="17094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0000"/>
                </a:lnSpc>
                <a:spcBef>
                  <a:spcPct val="0"/>
                </a:spcBef>
              </a:pPr>
              <a:r>
                <a:rPr lang="en-US" sz="10000" spc="199">
                  <a:solidFill>
                    <a:srgbClr val="000000"/>
                  </a:solidFill>
                  <a:ea typeface="字由点字刻宋" panose="00020600040101010101" charset="-122"/>
                </a:rPr>
                <a:t>conclusion</a:t>
              </a:r>
              <a:endParaRPr lang="en-US" sz="10000" spc="199">
                <a:solidFill>
                  <a:srgbClr val="000000"/>
                </a:solidFill>
                <a:ea typeface="字由点字刻宋" panose="00020600040101010101" charset="-122"/>
              </a:endParaRPr>
            </a:p>
          </p:txBody>
        </p: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 rot="-91641">
              <a:off x="6439622" y="4734929"/>
              <a:ext cx="2218121" cy="244562"/>
            </a:xfrm>
            <a:prstGeom prst="rect">
              <a:avLst/>
            </a:prstGeom>
          </p:spPr>
        </p:pic>
        <p:sp>
          <p:nvSpPr>
            <p:cNvPr id="6" name="TextBox 6"/>
            <p:cNvSpPr txBox="1"/>
            <p:nvPr/>
          </p:nvSpPr>
          <p:spPr>
            <a:xfrm>
              <a:off x="6335243" y="-180975"/>
              <a:ext cx="2426877" cy="21539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600"/>
                </a:lnSpc>
                <a:spcBef>
                  <a:spcPct val="0"/>
                </a:spcBef>
              </a:pPr>
              <a:r>
                <a:rPr lang="en-US" sz="9000">
                  <a:solidFill>
                    <a:srgbClr val="000000"/>
                  </a:solidFill>
                  <a:latin typeface="Ovo" panose="02020502070400060406"/>
                </a:rPr>
                <a:t>04</a:t>
              </a:r>
              <a:endParaRPr lang="en-US" sz="9000">
                <a:solidFill>
                  <a:srgbClr val="000000"/>
                </a:solidFill>
                <a:latin typeface="Ovo" panose="02020502070400060406"/>
              </a:endParaRPr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5400000">
            <a:off x="8606258" y="593575"/>
            <a:ext cx="1362736" cy="2970541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PP_MARK_KEY" val="7daa486c-7ecd-4286-8f3f-a39646d26f23"/>
  <p:tag name="COMMONDATA" val="eyJoZGlkIjoiMDcwNmZlODc2YWEzZmY4OGE4OWEwNWQzMjVkZDQyOTM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563</Words>
  <Application>WPS 演示</Application>
  <PresentationFormat>On-screen Show (4:3)</PresentationFormat>
  <Paragraphs>55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3" baseType="lpstr">
      <vt:lpstr>Arial</vt:lpstr>
      <vt:lpstr>宋体</vt:lpstr>
      <vt:lpstr>Wingdings</vt:lpstr>
      <vt:lpstr>字由点字刻宋</vt:lpstr>
      <vt:lpstr>Ovo</vt:lpstr>
      <vt:lpstr>字由点字刻宋 Bold</vt:lpstr>
      <vt:lpstr>Arial</vt:lpstr>
      <vt:lpstr>Abhaya Libre Regular</vt:lpstr>
      <vt:lpstr>Calibri</vt:lpstr>
      <vt:lpstr>微软雅黑</vt:lpstr>
      <vt:lpstr>Arial Unicode MS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褐绿色复古校园交流中文演示文稿</dc:title>
  <dc:creator/>
  <cp:lastModifiedBy>wuzeto</cp:lastModifiedBy>
  <cp:revision>2</cp:revision>
  <dcterms:created xsi:type="dcterms:W3CDTF">2006-08-16T00:00:00Z</dcterms:created>
  <dcterms:modified xsi:type="dcterms:W3CDTF">2022-10-23T15:35:35Z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680D8ACF00244064A5321633CE0D8F9E</vt:lpwstr>
  </property>
  <property fmtid="{D5CDD505-2E9C-101B-9397-08002B2CF9AE}" pid="3" name="KSOProductBuildVer">
    <vt:lpwstr>2052-11.1.0.12598</vt:lpwstr>
  </property>
</Properties>
</file>

<file path=docProps/thumbnail.jpeg>
</file>